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5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F82-2A66-5CAD-755F-5286ADA14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350C7-A7A3-5E3F-F2D2-207B3CC43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12ADD-4C1D-8CB0-7ED6-54F100F3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A81-633C-3A6B-26EA-25DBCA52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77929-C8CE-69C1-2E3F-1F169F58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0D33-1AD0-98FD-9D26-28D9A6F9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CAFEA-1C2F-2DC2-DB0F-0ACA2DA71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382D9-1B19-43D4-B145-59B8408D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419CC-F570-C024-23FB-5418AEBC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B59B-B61A-4341-5B18-4C0C66EE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8D6AA-D0A1-B891-2B18-C48A46412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0A79F-F3B7-3796-5A8F-8E4B2731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327F-0182-D7F9-4547-B4E51590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B0021-75A6-DACB-96CF-F648AC3B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690C-2C23-2DD0-3E28-FEA0E4BA3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2009-CD61-0FC3-3CEF-4B62A911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CE0-2A4B-132B-C83E-3B5681B0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A24B9-0595-524C-7557-542A41BF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B787-EB2D-9737-966F-12361608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3928-C22D-4980-B551-C9A06B7D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5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A9DB-D9EE-A4D6-6ED2-CA71AF9E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AA35A-84BE-C88D-D672-2809F7D5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E657-1065-6D89-4F2F-D124EF43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53CA-7391-600B-BABA-CA33A114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4F78E-4038-4855-126B-C97CB7B6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9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DA02-6D83-3A94-8C1F-54FD9FB8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53EE-467E-3996-9E13-C3214190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4EB6D-A4CD-F5FC-1083-AD7E0613B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7188-5367-5708-B948-8C765C95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13E8-A1EC-35DB-A426-8ED40259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C00AF-79D2-0876-D51C-6A10C4FE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334-7C53-2F66-8095-5DF4A892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5E80D-5AC0-9B91-8239-7C84AA2C2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361D4-3DA8-2BE1-EFCF-0B56DBD08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CAA87-D2FF-C2C0-9F46-03DB7994B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C3198-BE84-459C-8304-3FDB071B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E7961-2E12-E559-9361-F8B8A2B3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09500-DDE5-EFE3-53B9-C4F6F6D1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23C6C-BF2B-4AA4-68C2-EFC36E69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8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E050-7455-20F8-8F7D-496A3688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77D94-6B31-D154-F3A8-279AD8E6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9EBD3-B0E5-5351-4FDF-FF4FF9A8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649CF-49B0-2C8D-8DEA-9C1E191F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1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DEC7C-5EFF-7CD6-DEC7-073FDD20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F2B3F-F036-26BD-828E-D79FDC7D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B1531-94C9-2ED0-201D-D713915A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EE13-2D20-EBF8-E277-9D30D244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0DE5-00A5-B981-E2B1-2B71F9F73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3C470-9005-667E-92A9-AEA75F61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15DF5-0B18-A1C5-2140-D1DBBFF4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2D392-8600-B035-B305-C18D933E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46153-9B3C-1210-7336-4EC2C64B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7D66-2BCA-327F-32CB-CDD892F0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D94C0-57B5-5BD7-A25F-043C50383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7D3F9-DB1B-CEAD-851A-18ABBDE12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43174-49F8-6560-2050-296004AF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13151-9863-D6C2-DA40-7D80F9B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9562D-242F-3520-35A8-D4F7F183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39D1C-25F2-A8B2-92F0-E98EB2E7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E0039-68E1-8169-6491-81B1C938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36EA-8FC1-D759-68EF-7C995F23A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C5ED-DC01-4EBA-9C36-1F4B4380FF83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ADC1-F954-D77B-CBB5-8A9E7454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C5552-CD27-57D0-4338-D2650215C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0C4C7-6119-455B-9ECE-B2F8ECC1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4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rgbClr val="FF0000"/>
            </a:gs>
            <a:gs pos="5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le with text&#10;&#10;Description automatically generated">
            <a:extLst>
              <a:ext uri="{FF2B5EF4-FFF2-40B4-BE49-F238E27FC236}">
                <a16:creationId xmlns:a16="http://schemas.microsoft.com/office/drawing/2014/main" id="{5C020ADF-5B87-5AA3-3DF7-FA6FAA772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8"/>
          <a:stretch/>
        </p:blipFill>
        <p:spPr>
          <a:xfrm>
            <a:off x="3417907" y="3550997"/>
            <a:ext cx="4705341" cy="3038787"/>
          </a:xfrm>
          <a:prstGeom prst="rect">
            <a:avLst/>
          </a:prstGeom>
          <a:gradFill>
            <a:gsLst>
              <a:gs pos="0">
                <a:srgbClr val="FF0000"/>
              </a:gs>
              <a:gs pos="28000">
                <a:schemeClr val="bg1"/>
              </a:gs>
            </a:gsLst>
            <a:lin ang="5400000" scaled="1"/>
          </a:gradFill>
        </p:spPr>
      </p:pic>
      <p:pic>
        <p:nvPicPr>
          <p:cNvPr id="11" name="Picture 10" descr="A blue origami bird&#10;&#10;Description automatically generated">
            <a:extLst>
              <a:ext uri="{FF2B5EF4-FFF2-40B4-BE49-F238E27FC236}">
                <a16:creationId xmlns:a16="http://schemas.microsoft.com/office/drawing/2014/main" id="{779F6028-46A0-D0F0-31C3-03C41625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0861">
            <a:off x="-37145" y="4045323"/>
            <a:ext cx="3062799" cy="2388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128252-CBB0-175A-9AB4-C985D847F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44574">
            <a:off x="923336" y="3339021"/>
            <a:ext cx="870235" cy="580156"/>
          </a:xfrm>
          <a:prstGeom prst="rect">
            <a:avLst/>
          </a:prstGeom>
        </p:spPr>
      </p:pic>
      <p:pic>
        <p:nvPicPr>
          <p:cNvPr id="1026" name="Picture 2" descr="Origami Rabbit Purple Illustration PNG &amp; SVG Design For T-Shirts">
            <a:extLst>
              <a:ext uri="{FF2B5EF4-FFF2-40B4-BE49-F238E27FC236}">
                <a16:creationId xmlns:a16="http://schemas.microsoft.com/office/drawing/2014/main" id="{4D79A161-4485-78B0-1DFE-8841A8D8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14" y="3629100"/>
            <a:ext cx="3278081" cy="32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lphin origami paper. 14576847 PNG">
            <a:extLst>
              <a:ext uri="{FF2B5EF4-FFF2-40B4-BE49-F238E27FC236}">
                <a16:creationId xmlns:a16="http://schemas.microsoft.com/office/drawing/2014/main" id="{40CF75CC-28BF-0D3F-F4BE-CFDB46D9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188" y="-773720"/>
            <a:ext cx="5611391" cy="56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igami Frog transparent PNG - StickPNG">
            <a:extLst>
              <a:ext uri="{FF2B5EF4-FFF2-40B4-BE49-F238E27FC236}">
                <a16:creationId xmlns:a16="http://schemas.microsoft.com/office/drawing/2014/main" id="{73A13419-A17E-B5B1-F044-3A827C4A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9421" y="672104"/>
            <a:ext cx="2663100" cy="192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477E4-B785-39E2-D08C-FF9DFFDB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44574">
            <a:off x="3415474" y="5808259"/>
            <a:ext cx="870235" cy="580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084344-5449-52DC-C5A9-2E5A17A4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80630">
            <a:off x="4752869" y="2460583"/>
            <a:ext cx="870235" cy="580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34E7B-816E-872B-0FFC-42F73E5F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47545">
            <a:off x="7595090" y="4201412"/>
            <a:ext cx="870235" cy="580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F4FC63-5BA5-4722-ACB3-DEB20D54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96393">
            <a:off x="3912336" y="348935"/>
            <a:ext cx="870235" cy="5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8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cked of yellow origami">
            <a:extLst>
              <a:ext uri="{FF2B5EF4-FFF2-40B4-BE49-F238E27FC236}">
                <a16:creationId xmlns:a16="http://schemas.microsoft.com/office/drawing/2014/main" id="{FF9B31B9-7B84-BF03-4128-09AE20623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3" r="10221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C1B9F8-6937-62F6-BFEC-17965030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326" y="433014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What is Ori(go)?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409F-1D68-BD82-278E-6B0119CB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59" y="2160374"/>
            <a:ext cx="4659756" cy="4160297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Origo</a:t>
            </a:r>
            <a:r>
              <a:rPr lang="en-US" sz="2000" dirty="0">
                <a:solidFill>
                  <a:schemeClr val="bg1"/>
                </a:solidFill>
              </a:rPr>
              <a:t> can potentially be a cloud-based database of unique origami designs. These Origami structures are based on real world creations that can be digitally “unlocked” to possess the digital artifact.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</a:rPr>
              <a:t>Origo</a:t>
            </a:r>
            <a:r>
              <a:rPr lang="en-US" sz="2000" dirty="0">
                <a:solidFill>
                  <a:schemeClr val="bg1"/>
                </a:solidFill>
              </a:rPr>
              <a:t> structures will be animated and will be produced from a crumpled piece of paper to a flat piece of paper to the desired/ unlocked Origami structure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Origo</a:t>
            </a:r>
            <a:r>
              <a:rPr lang="en-US" sz="2000" dirty="0">
                <a:solidFill>
                  <a:schemeClr val="bg1"/>
                </a:solidFill>
              </a:rPr>
              <a:t> will likely be a web </a:t>
            </a:r>
            <a:r>
              <a:rPr lang="en-US" sz="2000" dirty="0" err="1">
                <a:solidFill>
                  <a:schemeClr val="bg1"/>
                </a:solidFill>
              </a:rPr>
              <a:t>devolped</a:t>
            </a:r>
            <a:r>
              <a:rPr lang="en-US" sz="2000" dirty="0">
                <a:solidFill>
                  <a:schemeClr val="bg1"/>
                </a:solidFill>
              </a:rPr>
              <a:t> project where Origami structures will be based on Orgs which will have a value dependent on the difficulty and determined time taken to make a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471C4-4B68-562C-AADD-AAF1DF01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574">
            <a:off x="10525139" y="207422"/>
            <a:ext cx="870235" cy="5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1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desk lamp and a picture&#10;&#10;Description automatically generated">
            <a:extLst>
              <a:ext uri="{FF2B5EF4-FFF2-40B4-BE49-F238E27FC236}">
                <a16:creationId xmlns:a16="http://schemas.microsoft.com/office/drawing/2014/main" id="{7A348753-27C6-0119-E9BA-6F2FF4A0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14095" r="35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52" name="Picture 4" descr="Crumpled Paper Ball transparent PNG - StickPNG">
            <a:extLst>
              <a:ext uri="{FF2B5EF4-FFF2-40B4-BE49-F238E27FC236}">
                <a16:creationId xmlns:a16="http://schemas.microsoft.com/office/drawing/2014/main" id="{58CADC44-14D7-7D58-7586-BF8A7842C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409">
            <a:off x="9298638" y="5449173"/>
            <a:ext cx="1042805" cy="112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66C0DB-5AC7-6CC6-8C35-FC0215A14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3" y="875052"/>
            <a:ext cx="1338531" cy="20007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1270000" dist="393700">
              <a:srgbClr val="000000"/>
            </a:innerShdw>
            <a:reflection blurRad="342900" stA="0" endPos="65000" dist="101600" dir="5400000" sy="-100000" algn="bl" rotWithShape="0"/>
          </a:effectLst>
        </p:spPr>
      </p:pic>
      <p:pic>
        <p:nvPicPr>
          <p:cNvPr id="23" name="Picture 22" descr="A stack of books on a black background&#10;&#10;Description automatically generated">
            <a:extLst>
              <a:ext uri="{FF2B5EF4-FFF2-40B4-BE49-F238E27FC236}">
                <a16:creationId xmlns:a16="http://schemas.microsoft.com/office/drawing/2014/main" id="{D45DE08F-2B65-E71A-C5E3-F0F9C7BF5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870" y="4515065"/>
            <a:ext cx="3993091" cy="4289876"/>
          </a:xfrm>
          <a:prstGeom prst="rect">
            <a:avLst/>
          </a:prstGeom>
          <a:effectLst>
            <a:outerShdw blurRad="317500" dist="635000" dir="5400000" algn="ctr" rotWithShape="0">
              <a:srgbClr val="000000">
                <a:alpha val="0"/>
              </a:srgbClr>
            </a:outerShdw>
            <a:reflection stA="99000" endPos="65000" dist="50800" dir="5400000" sy="-100000" algn="bl" rotWithShape="0"/>
          </a:effectLst>
        </p:spPr>
      </p:pic>
      <p:pic>
        <p:nvPicPr>
          <p:cNvPr id="21" name="Picture 20" descr="A blue circular object with a black background&#10;&#10;Description automatically generated">
            <a:extLst>
              <a:ext uri="{FF2B5EF4-FFF2-40B4-BE49-F238E27FC236}">
                <a16:creationId xmlns:a16="http://schemas.microsoft.com/office/drawing/2014/main" id="{22D83EC6-E61E-4FBC-DE3D-C6306ED91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46" y="5467535"/>
            <a:ext cx="3219265" cy="2030375"/>
          </a:xfrm>
          <a:prstGeom prst="rect">
            <a:avLst/>
          </a:prstGeom>
        </p:spPr>
      </p:pic>
      <p:pic>
        <p:nvPicPr>
          <p:cNvPr id="13" name="Picture 12" descr="A blue crumpled paper ball&#10;&#10;Description automatically generated">
            <a:extLst>
              <a:ext uri="{FF2B5EF4-FFF2-40B4-BE49-F238E27FC236}">
                <a16:creationId xmlns:a16="http://schemas.microsoft.com/office/drawing/2014/main" id="{72C96FF0-0A11-A51D-DD2F-E1350502A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75" y="5782490"/>
            <a:ext cx="1097382" cy="877513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E397F84-6C96-DBE5-F74F-C0907BAF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383" y="536940"/>
            <a:ext cx="5680498" cy="891266"/>
          </a:xfrm>
        </p:spPr>
        <p:txBody>
          <a:bodyPr anchor="b">
            <a:no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Model </a:t>
            </a:r>
            <a:br>
              <a:rPr lang="en-US" sz="4000" dirty="0">
                <a:latin typeface="Bauhaus 93" panose="04030905020B02020C02" pitchFamily="82" charset="0"/>
              </a:rPr>
            </a:br>
            <a:r>
              <a:rPr lang="en-US" sz="4000" dirty="0">
                <a:latin typeface="Bauhaus 93" panose="04030905020B02020C02" pitchFamily="82" charset="0"/>
              </a:rPr>
              <a:t>prototype</a:t>
            </a:r>
          </a:p>
        </p:txBody>
      </p:sp>
      <p:pic>
        <p:nvPicPr>
          <p:cNvPr id="26" name="Picture 25" descr="A green and white toggle switch&#10;&#10;Description automatically generated">
            <a:extLst>
              <a:ext uri="{FF2B5EF4-FFF2-40B4-BE49-F238E27FC236}">
                <a16:creationId xmlns:a16="http://schemas.microsoft.com/office/drawing/2014/main" id="{BC8B6095-E7E6-7BC5-4206-32614F8FC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07146" y="2609380"/>
            <a:ext cx="2384853" cy="546183"/>
          </a:xfrm>
          <a:prstGeom prst="rect">
            <a:avLst/>
          </a:prstGeom>
        </p:spPr>
      </p:pic>
      <p:sp>
        <p:nvSpPr>
          <p:cNvPr id="28" name="Callout: Bent Line with Border and Accent Bar 27">
            <a:extLst>
              <a:ext uri="{FF2B5EF4-FFF2-40B4-BE49-F238E27FC236}">
                <a16:creationId xmlns:a16="http://schemas.microsoft.com/office/drawing/2014/main" id="{C71F8625-DE06-672C-4863-FA8B46081AA2}"/>
              </a:ext>
            </a:extLst>
          </p:cNvPr>
          <p:cNvSpPr/>
          <p:nvPr/>
        </p:nvSpPr>
        <p:spPr>
          <a:xfrm flipH="1">
            <a:off x="3114699" y="3791601"/>
            <a:ext cx="2493260" cy="1877780"/>
          </a:xfrm>
          <a:prstGeom prst="accentBorderCallout2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latin typeface="Agency FB" panose="020B0503020202020204" pitchFamily="34" charset="0"/>
            </a:endParaRPr>
          </a:p>
          <a:p>
            <a:endParaRPr lang="en-US" sz="1200" dirty="0">
              <a:latin typeface="Agency FB" panose="020B0503020202020204" pitchFamily="34" charset="0"/>
            </a:endParaRPr>
          </a:p>
          <a:p>
            <a:r>
              <a:rPr lang="en-US" sz="1600" dirty="0">
                <a:latin typeface="Agency FB" panose="020B0503020202020204" pitchFamily="34" charset="0"/>
              </a:rPr>
              <a:t>Structure: Crane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Model Number: 13592940EDEEEF30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Description: Abstract crane model with pyramid base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Difficulty: Moderate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Time Spent: 5 mins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Orgs: 65</a:t>
            </a:r>
          </a:p>
          <a:p>
            <a:pPr algn="ctr"/>
            <a:endParaRPr lang="en-US" dirty="0"/>
          </a:p>
        </p:txBody>
      </p:sp>
      <p:pic>
        <p:nvPicPr>
          <p:cNvPr id="30" name="Picture 29" descr="A gold coin with a dollar sign&#10;&#10;Description automatically generated">
            <a:extLst>
              <a:ext uri="{FF2B5EF4-FFF2-40B4-BE49-F238E27FC236}">
                <a16:creationId xmlns:a16="http://schemas.microsoft.com/office/drawing/2014/main" id="{A1F9DE5E-2F28-3903-4B94-9E0FFE3FA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70" y="91307"/>
            <a:ext cx="769319" cy="769319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A666DAC9-104B-4394-A712-2BC126D1B58C}"/>
              </a:ext>
            </a:extLst>
          </p:cNvPr>
          <p:cNvSpPr txBox="1">
            <a:spLocks/>
          </p:cNvSpPr>
          <p:nvPr/>
        </p:nvSpPr>
        <p:spPr>
          <a:xfrm>
            <a:off x="10477840" y="202874"/>
            <a:ext cx="769319" cy="54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>
                <a:latin typeface="Broadway" panose="04040905080B02020502" pitchFamily="82" charset="0"/>
              </a:rPr>
              <a:t>65</a:t>
            </a:r>
          </a:p>
        </p:txBody>
      </p:sp>
      <p:pic>
        <p:nvPicPr>
          <p:cNvPr id="18" name="Picture 17" descr="A blue diamond with black lines&#10;&#10;Description automatically generated">
            <a:extLst>
              <a:ext uri="{FF2B5EF4-FFF2-40B4-BE49-F238E27FC236}">
                <a16:creationId xmlns:a16="http://schemas.microsoft.com/office/drawing/2014/main" id="{B9DAA9AB-2A2E-B59C-90B5-944FA6F96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859" flipH="1">
            <a:off x="4387127" y="2667030"/>
            <a:ext cx="5588318" cy="3696071"/>
          </a:xfrm>
          <a:prstGeom prst="rect">
            <a:avLst/>
          </a:prstGeom>
        </p:spPr>
      </p:pic>
      <p:pic>
        <p:nvPicPr>
          <p:cNvPr id="32" name="Picture 4" descr="Crumpled Paper Ball transparent PNG - StickPNG">
            <a:extLst>
              <a:ext uri="{FF2B5EF4-FFF2-40B4-BE49-F238E27FC236}">
                <a16:creationId xmlns:a16="http://schemas.microsoft.com/office/drawing/2014/main" id="{2FA0C0FD-E13D-700C-ECAB-E0A29322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409">
            <a:off x="3880381" y="5858198"/>
            <a:ext cx="1042805" cy="112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4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2">
                <a:lumMod val="60000"/>
                <a:lumOff val="40000"/>
              </a:schemeClr>
            </a:gs>
            <a:gs pos="4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33AB4-3EE4-F600-C2B9-57B2A65D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dirty="0"/>
              <a:t>Features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Content Placeholder 10" descr="Origami with solid fill">
            <a:extLst>
              <a:ext uri="{FF2B5EF4-FFF2-40B4-BE49-F238E27FC236}">
                <a16:creationId xmlns:a16="http://schemas.microsoft.com/office/drawing/2014/main" id="{D5A05A57-D60D-B0FC-BA08-F21B39301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B498966-8A61-4C81-569D-CDA7DEB8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Blue button allows user to double tap piece of paper to result in the suspended animation 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hover feature is activated with the green toggle button 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grey far right button is based on an allowance to either move the crumpled piece of paper on or off the platform </a:t>
            </a:r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aper butterfly made from paper&#10;&#10;Description automatically generated with medium confidence">
            <a:extLst>
              <a:ext uri="{FF2B5EF4-FFF2-40B4-BE49-F238E27FC236}">
                <a16:creationId xmlns:a16="http://schemas.microsoft.com/office/drawing/2014/main" id="{5CB80C51-BEC8-6184-F4CE-BD60B25D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44574">
            <a:off x="10446761" y="207420"/>
            <a:ext cx="870235" cy="5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2">
                <a:lumMod val="60000"/>
                <a:lumOff val="40000"/>
              </a:schemeClr>
            </a:gs>
            <a:gs pos="4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33AB4-3EE4-F600-C2B9-57B2A65D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dirty="0"/>
              <a:t>+ Features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Content Placeholder 10" descr="Origami with solid fill">
            <a:extLst>
              <a:ext uri="{FF2B5EF4-FFF2-40B4-BE49-F238E27FC236}">
                <a16:creationId xmlns:a16="http://schemas.microsoft.com/office/drawing/2014/main" id="{D5A05A57-D60D-B0FC-BA08-F21B39301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1398" y="1609478"/>
            <a:ext cx="4392751" cy="395257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B498966-8A61-4C81-569D-CDA7DEB8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7"/>
            <a:ext cx="4158031" cy="330552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the beta release there will be at least 3 crumpled up pieces of paper of different colors.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models for the structures will include an origami crane (3D), the lang cardinal model and the origami crane (flat)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Unique systematic features include the 3</a:t>
            </a:r>
            <a:r>
              <a:rPr lang="en-US" sz="2000" baseline="30000" dirty="0">
                <a:solidFill>
                  <a:schemeClr val="tx1">
                    <a:alpha val="80000"/>
                  </a:schemeClr>
                </a:solidFill>
              </a:rPr>
              <a:t>rd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toggle feature representing whether the crumpled paper is on the platform or not (toggle to the right is on and toggle to the left is off)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aper butterfly made from paper&#10;&#10;Description automatically generated with medium confidence">
            <a:extLst>
              <a:ext uri="{FF2B5EF4-FFF2-40B4-BE49-F238E27FC236}">
                <a16:creationId xmlns:a16="http://schemas.microsoft.com/office/drawing/2014/main" id="{5CB80C51-BEC8-6184-F4CE-BD60B25D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44574">
            <a:off x="10446761" y="207420"/>
            <a:ext cx="870235" cy="5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4E1D-F8FD-6AE2-8AB1-CCA3C69F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183A-80D4-398A-F10B-CC9CE391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lasassy Caps" pitchFamily="2" charset="0"/>
              </a:rPr>
              <a:t>If An Idea exists online, it is timeless. </a:t>
            </a:r>
          </a:p>
          <a:p>
            <a:r>
              <a:rPr lang="en-US" dirty="0">
                <a:latin typeface="Alasassy Caps" pitchFamily="2" charset="0"/>
              </a:rPr>
              <a:t>With the advent of technology, AI, and machine learning, we have entered the technological age</a:t>
            </a:r>
          </a:p>
          <a:p>
            <a:r>
              <a:rPr lang="en-US" dirty="0">
                <a:latin typeface="Alasassy Caps" pitchFamily="2" charset="0"/>
              </a:rPr>
              <a:t>Origami, simple in nature but imbued with mathematical design and symmetry based on the deconstruction of a 2d object to a 3d object allows people to rekindle their desire for geometry in motion </a:t>
            </a:r>
          </a:p>
          <a:p>
            <a:r>
              <a:rPr lang="en-US" dirty="0">
                <a:latin typeface="Alasassy Caps" pitchFamily="2" charset="0"/>
              </a:rPr>
              <a:t>Design and the art of folding paper once thought to be ancient and obsolete has been remodeled to encompass ingenuity and sophistication.</a:t>
            </a:r>
          </a:p>
          <a:p>
            <a:endParaRPr lang="en-US" dirty="0">
              <a:latin typeface="Alasassy Caps" pitchFamily="2" charset="0"/>
            </a:endParaRPr>
          </a:p>
          <a:p>
            <a:endParaRPr lang="en-US" dirty="0">
              <a:latin typeface="Alasassy Caps" pitchFamily="2" charset="0"/>
            </a:endParaRPr>
          </a:p>
          <a:p>
            <a:endParaRPr lang="en-US" dirty="0">
              <a:latin typeface="Alasassy Cap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9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F039-D35D-B3FC-80EB-EDDC4180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6E1C-13DF-5D45-4F0F-AD6CF1A7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Solidify Database based in R to a csv</a:t>
            </a:r>
          </a:p>
          <a:p>
            <a:r>
              <a:rPr lang="en-US" dirty="0"/>
              <a:t>Solidify website design based on the 3 crumpled models</a:t>
            </a:r>
          </a:p>
          <a:p>
            <a:r>
              <a:rPr lang="en-US" dirty="0"/>
              <a:t>Produce toggle features for the 3 models </a:t>
            </a:r>
          </a:p>
          <a:p>
            <a:r>
              <a:rPr lang="en-US" dirty="0"/>
              <a:t>Provide hover feature text for other two models</a:t>
            </a:r>
          </a:p>
          <a:p>
            <a:r>
              <a:rPr lang="en-US" dirty="0"/>
              <a:t>Produce click, hover, and return feature for the 3 models </a:t>
            </a:r>
          </a:p>
          <a:p>
            <a:r>
              <a:rPr lang="en-US" dirty="0"/>
              <a:t>Give the website an official domain </a:t>
            </a:r>
          </a:p>
          <a:p>
            <a:r>
              <a:rPr lang="en-US" dirty="0"/>
              <a:t>Finalize currency description and trademark names</a:t>
            </a:r>
          </a:p>
          <a:p>
            <a:r>
              <a:rPr lang="en-US" dirty="0"/>
              <a:t>Work on copyright feature </a:t>
            </a:r>
          </a:p>
          <a:p>
            <a:r>
              <a:rPr lang="en-US" dirty="0"/>
              <a:t>Include more features and finalize PowerPoint </a:t>
            </a:r>
          </a:p>
          <a:p>
            <a:r>
              <a:rPr lang="en-US" dirty="0"/>
              <a:t>Put on resume </a:t>
            </a:r>
          </a:p>
          <a:p>
            <a:r>
              <a:rPr lang="en-US" dirty="0"/>
              <a:t>Tweak project---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8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CEE8-CD7F-B0C3-CB43-5C7D3E40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0508-D122-6E5B-ED0F-CFAD878B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2506662"/>
            <a:ext cx="10515600" cy="4351338"/>
          </a:xfrm>
        </p:spPr>
        <p:txBody>
          <a:bodyPr/>
          <a:lstStyle/>
          <a:p>
            <a:r>
              <a:rPr lang="en-US" sz="8000" dirty="0">
                <a:latin typeface="Alasassy Caps" pitchFamily="2" charset="0"/>
              </a:rPr>
              <a:t>UNFINISHED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76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6566</TotalTime>
  <Words>424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ADLaM Display</vt:lpstr>
      <vt:lpstr>Agency FB</vt:lpstr>
      <vt:lpstr>Alasassy Caps</vt:lpstr>
      <vt:lpstr>Arial</vt:lpstr>
      <vt:lpstr>Bauhaus 93</vt:lpstr>
      <vt:lpstr>Broadway</vt:lpstr>
      <vt:lpstr>Calibri</vt:lpstr>
      <vt:lpstr>Calibri Light</vt:lpstr>
      <vt:lpstr>Office Theme</vt:lpstr>
      <vt:lpstr>PowerPoint Presentation</vt:lpstr>
      <vt:lpstr>What is Ori(go)?</vt:lpstr>
      <vt:lpstr>Model  prototype</vt:lpstr>
      <vt:lpstr>Features </vt:lpstr>
      <vt:lpstr>+ Features </vt:lpstr>
      <vt:lpstr>Pitch</vt:lpstr>
      <vt:lpstr>Tasks in order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Raine Brookshire</dc:creator>
  <cp:lastModifiedBy>Raine Brookshire</cp:lastModifiedBy>
  <cp:revision>3</cp:revision>
  <dcterms:created xsi:type="dcterms:W3CDTF">2023-12-26T03:07:48Z</dcterms:created>
  <dcterms:modified xsi:type="dcterms:W3CDTF">2024-08-26T22:51:07Z</dcterms:modified>
</cp:coreProperties>
</file>